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0" r:id="rId5"/>
    <p:sldId id="259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37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58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793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01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62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18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33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8629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620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179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017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826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30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22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4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654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9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A6AB9A4-C154-4161-BA06-0D3F307A7238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FD137F5-5101-4537-B1A0-14A272A5C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892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64C69-FA33-A820-E212-18B80BB52A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browser extension for deepfake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B69956-DA80-4376-8BED-F6266D5BC4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Daniel Mohanadhas</a:t>
            </a:r>
          </a:p>
        </p:txBody>
      </p:sp>
    </p:spTree>
    <p:extLst>
      <p:ext uri="{BB962C8B-B14F-4D97-AF65-F5344CB8AC3E}">
        <p14:creationId xmlns:p14="http://schemas.microsoft.com/office/powerpoint/2010/main" val="1285893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C809178-18EC-4F14-82C0-293EC9D14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58">
            <a:extLst>
              <a:ext uri="{FF2B5EF4-FFF2-40B4-BE49-F238E27FC236}">
                <a16:creationId xmlns:a16="http://schemas.microsoft.com/office/drawing/2014/main" id="{18234B8B-E94E-0E2A-7A05-C767DA14D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3" r="2666" b="4"/>
          <a:stretch/>
        </p:blipFill>
        <p:spPr bwMode="auto">
          <a:xfrm>
            <a:off x="20" y="10"/>
            <a:ext cx="4059916" cy="427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56">
            <a:extLst>
              <a:ext uri="{FF2B5EF4-FFF2-40B4-BE49-F238E27FC236}">
                <a16:creationId xmlns:a16="http://schemas.microsoft.com/office/drawing/2014/main" id="{73839F99-1F85-8EFE-9529-93B9145AE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4" r="739" b="4"/>
          <a:stretch/>
        </p:blipFill>
        <p:spPr bwMode="auto">
          <a:xfrm>
            <a:off x="4059936" y="10"/>
            <a:ext cx="4072128" cy="427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1005A2D5-C043-0A92-4FEE-0F43D8ABC4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6" r="1698" b="2"/>
          <a:stretch/>
        </p:blipFill>
        <p:spPr bwMode="auto">
          <a:xfrm>
            <a:off x="8132064" y="10"/>
            <a:ext cx="4059936" cy="427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Text Box 276">
            <a:extLst>
              <a:ext uri="{FF2B5EF4-FFF2-40B4-BE49-F238E27FC236}">
                <a16:creationId xmlns:a16="http://schemas.microsoft.com/office/drawing/2014/main" id="{A8D07030-5B2A-1365-F0C6-3E12653B50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6640" y="4785361"/>
            <a:ext cx="9370594" cy="1453094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Autofit/>
          </a:bodyPr>
          <a:lstStyle>
            <a:lvl1pPr>
              <a:spcBef>
                <a:spcPct val="20000"/>
              </a:spcBef>
              <a:buChar char="•"/>
              <a:defRPr sz="168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147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2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05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05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5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5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5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05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ct val="100000"/>
              <a:buNone/>
            </a:pPr>
            <a:r>
              <a:rPr lang="en-US" altLang="en-US" sz="44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</a:rPr>
              <a:t>How long would it take you to determine if these images were generated by AI or Not? </a:t>
            </a:r>
          </a:p>
        </p:txBody>
      </p:sp>
    </p:spTree>
    <p:extLst>
      <p:ext uri="{BB962C8B-B14F-4D97-AF65-F5344CB8AC3E}">
        <p14:creationId xmlns:p14="http://schemas.microsoft.com/office/powerpoint/2010/main" val="96142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8E468-2AEE-061C-B671-B180F2FCB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2CA7E-204E-287A-B5FB-C0C06FBD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581" y="234696"/>
            <a:ext cx="9905998" cy="789432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pic>
        <p:nvPicPr>
          <p:cNvPr id="4" name="Picture 60">
            <a:extLst>
              <a:ext uri="{FF2B5EF4-FFF2-40B4-BE49-F238E27FC236}">
                <a16:creationId xmlns:a16="http://schemas.microsoft.com/office/drawing/2014/main" id="{3897E3E6-60BA-D427-E86E-02B9FB9C9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421" y="1024128"/>
            <a:ext cx="4205288" cy="4205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2">
            <a:extLst>
              <a:ext uri="{FF2B5EF4-FFF2-40B4-BE49-F238E27FC236}">
                <a16:creationId xmlns:a16="http://schemas.microsoft.com/office/drawing/2014/main" id="{C11072F3-DE0A-9560-C085-3B30183D9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031" y="1024128"/>
            <a:ext cx="3197225" cy="426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07BCEA-7EB6-0525-4F79-A5B40681BA22}"/>
              </a:ext>
            </a:extLst>
          </p:cNvPr>
          <p:cNvSpPr txBox="1"/>
          <p:nvPr/>
        </p:nvSpPr>
        <p:spPr>
          <a:xfrm>
            <a:off x="943421" y="5651266"/>
            <a:ext cx="9905998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ct val="100000"/>
              <a:buNone/>
            </a:pPr>
            <a:r>
              <a:rPr lang="en-US" altLang="en-US" sz="24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</a:rPr>
              <a:t>An image created with Stylegan2(left) and Midjourney(right)</a:t>
            </a:r>
          </a:p>
        </p:txBody>
      </p:sp>
    </p:spTree>
    <p:extLst>
      <p:ext uri="{BB962C8B-B14F-4D97-AF65-F5344CB8AC3E}">
        <p14:creationId xmlns:p14="http://schemas.microsoft.com/office/powerpoint/2010/main" val="3088839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755BB-8F5A-86E9-49C8-FEDCDD75F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B021-59BD-52EB-B1F7-AF14D6A7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89432"/>
          </a:xfrm>
        </p:spPr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16716-DE28-CA06-C381-26BA30CC6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54481"/>
            <a:ext cx="9905998" cy="4236720"/>
          </a:xfrm>
        </p:spPr>
        <p:txBody>
          <a:bodyPr/>
          <a:lstStyle/>
          <a:p>
            <a:r>
              <a:rPr lang="en-US" dirty="0"/>
              <a:t>Datasets</a:t>
            </a:r>
          </a:p>
          <a:p>
            <a:pPr lvl="1"/>
            <a:r>
              <a:rPr lang="en-US" dirty="0"/>
              <a:t>ELSA-D3</a:t>
            </a:r>
          </a:p>
          <a:p>
            <a:pPr lvl="2"/>
            <a:r>
              <a:rPr lang="en-US" dirty="0"/>
              <a:t>2.6tb, </a:t>
            </a:r>
            <a:r>
              <a:rPr lang="en-US" dirty="0" err="1"/>
              <a:t>cvpr</a:t>
            </a:r>
            <a:r>
              <a:rPr lang="en-US" dirty="0"/>
              <a:t> 2024 workshop</a:t>
            </a:r>
          </a:p>
          <a:p>
            <a:pPr lvl="2"/>
            <a:r>
              <a:rPr lang="en-US" dirty="0"/>
              <a:t>real image, fake images created with 3 diffusion models</a:t>
            </a:r>
          </a:p>
          <a:p>
            <a:pPr lvl="1"/>
            <a:r>
              <a:rPr lang="en-US" altLang="en-US" sz="1800" dirty="0">
                <a:latin typeface="Arial" panose="020B0604020202020204" pitchFamily="34" charset="0"/>
              </a:rPr>
              <a:t>DFFD, deepfake-in-the-wild, Celeb-DF-v2, and </a:t>
            </a:r>
            <a:r>
              <a:rPr lang="en-US" altLang="en-US" sz="1800" dirty="0" err="1">
                <a:latin typeface="Arial" panose="020B0604020202020204" pitchFamily="34" charset="0"/>
              </a:rPr>
              <a:t>ffhq</a:t>
            </a:r>
            <a:endParaRPr lang="en-US" altLang="en-US" sz="1800" dirty="0">
              <a:latin typeface="Arial" panose="020B0604020202020204" pitchFamily="34" charset="0"/>
            </a:endParaRPr>
          </a:p>
          <a:p>
            <a:pPr lvl="2"/>
            <a:r>
              <a:rPr lang="en-US" altLang="en-US" dirty="0">
                <a:latin typeface="Arial" panose="020B0604020202020204" pitchFamily="34" charset="0"/>
              </a:rPr>
              <a:t>Focused on human faces</a:t>
            </a:r>
          </a:p>
          <a:p>
            <a:r>
              <a:rPr lang="en-US" altLang="en-US" dirty="0">
                <a:latin typeface="Arial" panose="020B0604020202020204" pitchFamily="34" charset="0"/>
              </a:rPr>
              <a:t>Use elsa-d3 as </a:t>
            </a:r>
            <a:r>
              <a:rPr lang="en-US" altLang="en-US" dirty="0" err="1">
                <a:latin typeface="Arial" panose="020B0604020202020204" pitchFamily="34" charset="0"/>
              </a:rPr>
              <a:t>imagenet</a:t>
            </a:r>
            <a:r>
              <a:rPr lang="en-US" altLang="en-US" dirty="0">
                <a:latin typeface="Arial" panose="020B0604020202020204" pitchFamily="34" charset="0"/>
              </a:rPr>
              <a:t> of deepfake detection</a:t>
            </a:r>
          </a:p>
          <a:p>
            <a:pPr lvl="1"/>
            <a:r>
              <a:rPr lang="en-US" altLang="en-US" dirty="0">
                <a:latin typeface="Arial" panose="020B0604020202020204" pitchFamily="34" charset="0"/>
              </a:rPr>
              <a:t>Finetune with other datasets</a:t>
            </a:r>
          </a:p>
          <a:p>
            <a:r>
              <a:rPr lang="en-US" altLang="en-US" dirty="0">
                <a:latin typeface="Arial" panose="020B0604020202020204" pitchFamily="34" charset="0"/>
              </a:rPr>
              <a:t>Model: Efficientnetv2</a:t>
            </a:r>
          </a:p>
        </p:txBody>
      </p:sp>
    </p:spTree>
    <p:extLst>
      <p:ext uri="{BB962C8B-B14F-4D97-AF65-F5344CB8AC3E}">
        <p14:creationId xmlns:p14="http://schemas.microsoft.com/office/powerpoint/2010/main" val="1470996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A28DF-D338-BDD4-5128-D5357F542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5F923-DD03-20A4-774A-9880BA586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89432"/>
          </a:xfrm>
        </p:spPr>
        <p:txBody>
          <a:bodyPr/>
          <a:lstStyle/>
          <a:p>
            <a:r>
              <a:rPr lang="en-US" dirty="0"/>
              <a:t>Demo + 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284856-F0C5-1317-7498-F0E7663A5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54481"/>
            <a:ext cx="9905998" cy="4236720"/>
          </a:xfrm>
        </p:spPr>
        <p:txBody>
          <a:bodyPr/>
          <a:lstStyle/>
          <a:p>
            <a:r>
              <a:rPr lang="en-US" altLang="en-US" dirty="0">
                <a:latin typeface="Arial" panose="020B0604020202020204" pitchFamily="34" charset="0"/>
              </a:rPr>
              <a:t>Fairly straightforward to do well on a single dataset</a:t>
            </a:r>
          </a:p>
          <a:p>
            <a:r>
              <a:rPr lang="en-US" altLang="en-US" dirty="0">
                <a:latin typeface="Arial" panose="020B0604020202020204" pitchFamily="34" charset="0"/>
              </a:rPr>
              <a:t>What about typical daily use</a:t>
            </a:r>
          </a:p>
        </p:txBody>
      </p:sp>
    </p:spTree>
    <p:extLst>
      <p:ext uri="{BB962C8B-B14F-4D97-AF65-F5344CB8AC3E}">
        <p14:creationId xmlns:p14="http://schemas.microsoft.com/office/powerpoint/2010/main" val="187751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F1A12D-8B7B-8B7A-9786-6D4B55526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A5BAF-FA86-21D8-5D76-8B5535B49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89432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A7D8F-6658-DDEA-358C-7EAC5CCA5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399032"/>
            <a:ext cx="9905998" cy="5038343"/>
          </a:xfrm>
        </p:spPr>
        <p:txBody>
          <a:bodyPr/>
          <a:lstStyle/>
          <a:p>
            <a:r>
              <a:rPr lang="en-US" dirty="0"/>
              <a:t>Model is not accurate enough</a:t>
            </a:r>
          </a:p>
          <a:p>
            <a:pPr lvl="1"/>
            <a:r>
              <a:rPr lang="en-US" dirty="0"/>
              <a:t>Naive single model</a:t>
            </a:r>
          </a:p>
          <a:p>
            <a:pPr lvl="1"/>
            <a:r>
              <a:rPr lang="en-US" dirty="0"/>
              <a:t>Many popular datasets are only focused on faces, or are generated with 1 model</a:t>
            </a:r>
          </a:p>
          <a:p>
            <a:r>
              <a:rPr lang="en-US" dirty="0"/>
              <a:t>Relies on being able to click on the actual image itself</a:t>
            </a:r>
          </a:p>
          <a:p>
            <a:pPr lvl="1"/>
            <a:r>
              <a:rPr lang="en-US" dirty="0"/>
              <a:t>Doesn’t work on sites which take steps to “</a:t>
            </a:r>
            <a:r>
              <a:rPr lang="en-US" dirty="0" err="1"/>
              <a:t>drm</a:t>
            </a:r>
            <a:r>
              <a:rPr lang="en-US" dirty="0"/>
              <a:t>” images, like Instagram</a:t>
            </a:r>
          </a:p>
          <a:p>
            <a:endParaRPr lang="en-US" dirty="0"/>
          </a:p>
          <a:p>
            <a:r>
              <a:rPr lang="en-US" dirty="0"/>
              <a:t>Future work</a:t>
            </a:r>
          </a:p>
          <a:p>
            <a:pPr lvl="1"/>
            <a:r>
              <a:rPr lang="en-US" dirty="0"/>
              <a:t>Sync with an s3 instance</a:t>
            </a:r>
          </a:p>
          <a:p>
            <a:pPr lvl="1"/>
            <a:r>
              <a:rPr lang="en-US" dirty="0"/>
              <a:t>Allow screen-selection, access to local files</a:t>
            </a:r>
          </a:p>
          <a:p>
            <a:pPr lvl="1"/>
            <a:r>
              <a:rPr lang="en-US" dirty="0"/>
              <a:t>Fix finetuning, prediction threshold</a:t>
            </a:r>
          </a:p>
        </p:txBody>
      </p:sp>
    </p:spTree>
    <p:extLst>
      <p:ext uri="{BB962C8B-B14F-4D97-AF65-F5344CB8AC3E}">
        <p14:creationId xmlns:p14="http://schemas.microsoft.com/office/powerpoint/2010/main" val="2830275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A21747-2D7A-4CA7-64BD-54CCF775C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111BE-68E8-92B0-78DE-0DBA245D1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89432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2BBBA-3890-961D-BDD4-DAE64ED48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399032"/>
            <a:ext cx="9905998" cy="5586983"/>
          </a:xfrm>
        </p:spPr>
        <p:txBody>
          <a:bodyPr/>
          <a:lstStyle/>
          <a:p>
            <a:r>
              <a:rPr lang="en-US" dirty="0"/>
              <a:t>Much harder problem than anticipated</a:t>
            </a:r>
          </a:p>
          <a:p>
            <a:pPr lvl="1"/>
            <a:r>
              <a:rPr lang="en-US" dirty="0"/>
              <a:t>Changing architectures/models/lora = changing artifacts</a:t>
            </a:r>
          </a:p>
          <a:p>
            <a:pPr lvl="1"/>
            <a:r>
              <a:rPr lang="en-US" dirty="0"/>
              <a:t>Datasets mainly focused on human faces</a:t>
            </a:r>
          </a:p>
          <a:p>
            <a:pPr lvl="2"/>
            <a:r>
              <a:rPr lang="en-US" dirty="0"/>
              <a:t>Need both model and content variety</a:t>
            </a:r>
          </a:p>
          <a:p>
            <a:pPr lvl="1"/>
            <a:r>
              <a:rPr lang="en-US" dirty="0"/>
              <a:t>Scope is likely too large</a:t>
            </a:r>
          </a:p>
          <a:p>
            <a:pPr lvl="2"/>
            <a:r>
              <a:rPr lang="en-US" dirty="0"/>
              <a:t>Photo editing, other categories with questionable relationship to generated/real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Created a tool where I am not restricted in usage or paywalled to quickly predict if an image was generated or real*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*unreliable results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0458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2333</TotalTime>
  <Words>241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Mesh</vt:lpstr>
      <vt:lpstr>A browser extension for deepfake detection</vt:lpstr>
      <vt:lpstr>PowerPoint Presentation</vt:lpstr>
      <vt:lpstr>The problem</vt:lpstr>
      <vt:lpstr>Approach</vt:lpstr>
      <vt:lpstr>Demo + Results</vt:lpstr>
      <vt:lpstr>Limitations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Mohanadhas</dc:creator>
  <cp:lastModifiedBy>Daniel Mohanadhas</cp:lastModifiedBy>
  <cp:revision>1</cp:revision>
  <dcterms:created xsi:type="dcterms:W3CDTF">2024-11-29T07:25:40Z</dcterms:created>
  <dcterms:modified xsi:type="dcterms:W3CDTF">2024-11-30T22:19:37Z</dcterms:modified>
</cp:coreProperties>
</file>

<file path=docProps/thumbnail.jpeg>
</file>